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E0E239-CFF0-4E22-A948-7F7797486206}" v="9" dt="2021-11-24T13:18:54.235"/>
    <p1510:client id="{20EED10E-C0ED-4132-B0E5-A8A0D46FE048}" v="3" dt="2021-11-25T09:03:30.394"/>
    <p1510:client id="{DB55D468-93FA-4282-BECF-73786504A325}" v="1" dt="2021-11-24T13:19:46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nn van Sluis" userId="S::30400@ma-web.nl::c1644392-4476-423a-af1e-580256368674" providerId="AD" clId="Web-{20EED10E-C0ED-4132-B0E5-A8A0D46FE048}"/>
    <pc:docChg chg="modSld">
      <pc:chgData name="Finn van Sluis" userId="S::30400@ma-web.nl::c1644392-4476-423a-af1e-580256368674" providerId="AD" clId="Web-{20EED10E-C0ED-4132-B0E5-A8A0D46FE048}" dt="2021-11-25T09:03:30.394" v="2"/>
      <pc:docMkLst>
        <pc:docMk/>
      </pc:docMkLst>
      <pc:sldChg chg="delSp">
        <pc:chgData name="Finn van Sluis" userId="S::30400@ma-web.nl::c1644392-4476-423a-af1e-580256368674" providerId="AD" clId="Web-{20EED10E-C0ED-4132-B0E5-A8A0D46FE048}" dt="2021-11-25T09:03:30.394" v="2"/>
        <pc:sldMkLst>
          <pc:docMk/>
          <pc:sldMk cId="3422132167" sldId="258"/>
        </pc:sldMkLst>
        <pc:spChg chg="del">
          <ac:chgData name="Finn van Sluis" userId="S::30400@ma-web.nl::c1644392-4476-423a-af1e-580256368674" providerId="AD" clId="Web-{20EED10E-C0ED-4132-B0E5-A8A0D46FE048}" dt="2021-11-25T09:03:30.394" v="2"/>
          <ac:spMkLst>
            <pc:docMk/>
            <pc:sldMk cId="3422132167" sldId="258"/>
            <ac:spMk id="2" creationId="{4D86D537-B493-413E-8077-77942E4681E0}"/>
          </ac:spMkLst>
        </pc:spChg>
      </pc:sldChg>
      <pc:sldChg chg="delSp">
        <pc:chgData name="Finn van Sluis" userId="S::30400@ma-web.nl::c1644392-4476-423a-af1e-580256368674" providerId="AD" clId="Web-{20EED10E-C0ED-4132-B0E5-A8A0D46FE048}" dt="2021-11-25T09:03:05.644" v="0"/>
        <pc:sldMkLst>
          <pc:docMk/>
          <pc:sldMk cId="3134103031" sldId="259"/>
        </pc:sldMkLst>
        <pc:spChg chg="del">
          <ac:chgData name="Finn van Sluis" userId="S::30400@ma-web.nl::c1644392-4476-423a-af1e-580256368674" providerId="AD" clId="Web-{20EED10E-C0ED-4132-B0E5-A8A0D46FE048}" dt="2021-11-25T09:03:05.644" v="0"/>
          <ac:spMkLst>
            <pc:docMk/>
            <pc:sldMk cId="3134103031" sldId="259"/>
            <ac:spMk id="2" creationId="{A51D5614-18EA-47E6-A377-1F77B3CF90CA}"/>
          </ac:spMkLst>
        </pc:spChg>
      </pc:sldChg>
      <pc:sldChg chg="delSp">
        <pc:chgData name="Finn van Sluis" userId="S::30400@ma-web.nl::c1644392-4476-423a-af1e-580256368674" providerId="AD" clId="Web-{20EED10E-C0ED-4132-B0E5-A8A0D46FE048}" dt="2021-11-25T09:03:17.816" v="1"/>
        <pc:sldMkLst>
          <pc:docMk/>
          <pc:sldMk cId="3241852866" sldId="261"/>
        </pc:sldMkLst>
        <pc:spChg chg="del">
          <ac:chgData name="Finn van Sluis" userId="S::30400@ma-web.nl::c1644392-4476-423a-af1e-580256368674" providerId="AD" clId="Web-{20EED10E-C0ED-4132-B0E5-A8A0D46FE048}" dt="2021-11-25T09:03:17.816" v="1"/>
          <ac:spMkLst>
            <pc:docMk/>
            <pc:sldMk cId="3241852866" sldId="261"/>
            <ac:spMk id="2" creationId="{1C21B15E-DFDA-426B-8358-F0EFC3F42E43}"/>
          </ac:spMkLst>
        </pc:spChg>
      </pc:sldChg>
    </pc:docChg>
  </pc:docChgLst>
  <pc:docChgLst>
    <pc:chgData name="Joost Brockötter" userId="S::32166@ma-web.nl::1ff29545-ceca-4b60-91f7-b2ef449369fd" providerId="AD" clId="Web-{DB55D468-93FA-4282-BECF-73786504A325}"/>
    <pc:docChg chg="modSld">
      <pc:chgData name="Joost Brockötter" userId="S::32166@ma-web.nl::1ff29545-ceca-4b60-91f7-b2ef449369fd" providerId="AD" clId="Web-{DB55D468-93FA-4282-BECF-73786504A325}" dt="2021-11-24T13:19:46.344" v="0" actId="1076"/>
      <pc:docMkLst>
        <pc:docMk/>
      </pc:docMkLst>
      <pc:sldChg chg="modSp">
        <pc:chgData name="Joost Brockötter" userId="S::32166@ma-web.nl::1ff29545-ceca-4b60-91f7-b2ef449369fd" providerId="AD" clId="Web-{DB55D468-93FA-4282-BECF-73786504A325}" dt="2021-11-24T13:19:46.344" v="0" actId="1076"/>
        <pc:sldMkLst>
          <pc:docMk/>
          <pc:sldMk cId="3241852866" sldId="261"/>
        </pc:sldMkLst>
        <pc:picChg chg="mod">
          <ac:chgData name="Joost Brockötter" userId="S::32166@ma-web.nl::1ff29545-ceca-4b60-91f7-b2ef449369fd" providerId="AD" clId="Web-{DB55D468-93FA-4282-BECF-73786504A325}" dt="2021-11-24T13:19:46.344" v="0" actId="1076"/>
          <ac:picMkLst>
            <pc:docMk/>
            <pc:sldMk cId="3241852866" sldId="261"/>
            <ac:picMk id="9" creationId="{5C22EB95-BE59-4B57-98C1-617F303F0D38}"/>
          </ac:picMkLst>
        </pc:picChg>
      </pc:sldChg>
    </pc:docChg>
  </pc:docChgLst>
  <pc:docChgLst>
    <pc:chgData name="Joost Brockötter" userId="S::32166@ma-web.nl::1ff29545-ceca-4b60-91f7-b2ef449369fd" providerId="AD" clId="Web-{0FE0E239-CFF0-4E22-A948-7F7797486206}"/>
    <pc:docChg chg="modSld">
      <pc:chgData name="Joost Brockötter" userId="S::32166@ma-web.nl::1ff29545-ceca-4b60-91f7-b2ef449369fd" providerId="AD" clId="Web-{0FE0E239-CFF0-4E22-A948-7F7797486206}" dt="2021-11-24T13:18:54.235" v="8" actId="1076"/>
      <pc:docMkLst>
        <pc:docMk/>
      </pc:docMkLst>
      <pc:sldChg chg="modSp">
        <pc:chgData name="Joost Brockötter" userId="S::32166@ma-web.nl::1ff29545-ceca-4b60-91f7-b2ef449369fd" providerId="AD" clId="Web-{0FE0E239-CFF0-4E22-A948-7F7797486206}" dt="2021-11-24T13:18:54.235" v="8" actId="1076"/>
        <pc:sldMkLst>
          <pc:docMk/>
          <pc:sldMk cId="3241852866" sldId="261"/>
        </pc:sldMkLst>
        <pc:picChg chg="mod modCrop">
          <ac:chgData name="Joost Brockötter" userId="S::32166@ma-web.nl::1ff29545-ceca-4b60-91f7-b2ef449369fd" providerId="AD" clId="Web-{0FE0E239-CFF0-4E22-A948-7F7797486206}" dt="2021-11-24T13:18:54.235" v="8" actId="1076"/>
          <ac:picMkLst>
            <pc:docMk/>
            <pc:sldMk cId="3241852866" sldId="261"/>
            <ac:picMk id="9" creationId="{5C22EB95-BE59-4B57-98C1-617F303F0D3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448EB-2712-42E7-A73E-BA2E03EC0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7F83106-5331-47E2-8992-C0BD35991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1A08FA-4D50-4D2B-B79D-7935B398F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6C2F7D-0C49-46D1-921F-C9FA462F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AF27D3-FF85-4328-B9AC-2F49F0AF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B7CE5-B89B-4D7C-8C57-04D7DC26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014DAC5-A5AE-4EF5-BEBC-4E19FDE36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5A83232-DD7E-4575-929B-19BBA9CA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6676F1D-B26F-4F1E-B5E5-1C706192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1E3845-F988-4765-826E-C0D87179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2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A54F0F1-AC5E-4268-9405-F366D1BA15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9738A0-A49F-4903-9E01-6878866C1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9B7200-FD30-4AEC-8DB5-6CD7923D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3882D5-43F9-4F70-958A-09102CF7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F88CB0-3F0E-448F-8408-BAA9335D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F04F7-B433-4ED2-AC22-FB743B36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C3E7C4-ABA5-4C08-8D14-918F4EDD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9E87BA-B444-4344-89CC-E276298E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9FE1D1-1506-484B-A371-72E9EA76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7770DB8-9910-43EC-A578-03EE0987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2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F5061-BDAA-44F4-B593-7A975821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9AB864-1D0B-4DD0-98EC-8DF5BB9E4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52F61-8693-4539-BB4E-B0D4EB48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9D71D1-09CD-40E1-AF33-43F0D051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CC1876-BAD2-4C7E-9655-81435E29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4075D-465D-4744-97C1-5B0A471C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5AC9D5-6BE2-4E7C-AC65-AC2AE0962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E92082F-5E81-4228-9F98-4F10C7E25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C983A2B-AEBC-4D94-84E4-40FE5EC3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7689B0-469C-409D-BE37-2B29123F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58E21CD-BC35-4F0E-A63A-AEFF5AA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E71F2-863E-46BA-93BE-5619797B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6912A4-4375-4F2A-B06D-BFBFCF0E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D5655E0-6ED3-4335-9AAD-AFD0C92D0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C5FDE3B-151B-442C-85E9-95261CDE1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73159FF-356E-4307-B45A-6A3CC1885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735F3A7-CB0F-4DFC-95C6-7B271C45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B12CC02-7895-423B-B845-E94450C7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95AB1E9-CE0F-4CF3-8D0C-3CFCEA64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3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55E90-CD6B-4CCD-9064-107FD60B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4DA7DB0-7F97-47C2-9979-C8697CD8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E6AE3B-DDFC-49E3-98B7-56DCDA26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9EBE9C9-D7EB-4130-A6AE-4B525C9F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D05C2CC-4C06-4AE4-8C9C-C1DDF4C2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F143265-D6A9-442C-BE05-66AD82BB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5C55A94-2B0B-4654-9F12-BE852975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7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2FDAD-A1C3-47DD-95D8-2C7BB087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ACEC76-A26A-4B37-9A8E-6AD207DC5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B0A1B3-C4D3-4FBC-8930-B2BB0F083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2410EF-19DF-427A-AB61-8322A45E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463F8F-AB39-479C-8A44-6196E381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4F18D8-30B4-4831-B3E8-A224F683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3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D3710-2A92-4BEF-9663-4263EE68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F6A5926-B6A6-4319-8570-BADF1BB7A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F81CC77-51E5-4F11-B1C2-4E788CF51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CFC714E-98E9-45EA-BB1B-ED38859E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840AF20-436E-4712-ABFB-A41A7A07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5D719D0-FFA0-422D-959F-550BF7F3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42AD7FF-F951-447F-AFC4-745181E9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7FC6D3B-80DA-441B-B460-2956074D4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73EF99-8B35-4A50-998D-5B578430D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2AA3A-DD32-4936-B31C-959A2BE9CA67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9CDB1F-4164-4A23-8533-77BDD9AF2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2A10FC-5A7F-4264-86DD-073FD04C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28D49-9069-4DF5-8E3D-95989289C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2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CA66-B66A-4EDF-905E-1744B15AB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Presentatie</a:t>
            </a:r>
            <a:r>
              <a:rPr lang="en-US" sz="8000" b="1" dirty="0">
                <a:solidFill>
                  <a:srgbClr val="C00000"/>
                </a:solidFill>
                <a:latin typeface="High Tower Text" panose="02040502050506030303" pitchFamily="18" charset="0"/>
              </a:rPr>
              <a:t> </a:t>
            </a:r>
            <a:r>
              <a:rPr lang="en-US" sz="8000" b="1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Radicale</a:t>
            </a:r>
            <a:r>
              <a:rPr lang="en-US" sz="8000" b="1" dirty="0">
                <a:solidFill>
                  <a:srgbClr val="C00000"/>
                </a:solidFill>
                <a:latin typeface="High Tower Text" panose="02040502050506030303" pitchFamily="18" charset="0"/>
              </a:rPr>
              <a:t> </a:t>
            </a:r>
            <a:r>
              <a:rPr lang="en-US" sz="8000" b="1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Kunstspeeltuin</a:t>
            </a:r>
            <a:endParaRPr lang="en-US" sz="8000" b="1" dirty="0">
              <a:solidFill>
                <a:srgbClr val="C00000"/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F1B5A9A-DBEA-4F34-BD0C-41B5155B0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Georgia Pro Cond Black" panose="02040A06050405020203" pitchFamily="18" charset="0"/>
                <a:cs typeface="Utsaah" panose="020B0502040204020203" pitchFamily="34" charset="0"/>
              </a:rPr>
              <a:t>Tessa </a:t>
            </a:r>
            <a:r>
              <a:rPr lang="en-US" sz="2800" dirty="0" err="1">
                <a:latin typeface="Georgia Pro Cond Black" panose="02040A06050405020203" pitchFamily="18" charset="0"/>
                <a:cs typeface="Utsaah" panose="020B0502040204020203" pitchFamily="34" charset="0"/>
              </a:rPr>
              <a:t>Speets</a:t>
            </a:r>
            <a:r>
              <a:rPr lang="en-US" sz="2800" dirty="0">
                <a:latin typeface="Georgia Pro Cond Black" panose="02040A06050405020203" pitchFamily="18" charset="0"/>
                <a:cs typeface="Utsaah" panose="020B0502040204020203" pitchFamily="34" charset="0"/>
              </a:rPr>
              <a:t>, Finn van </a:t>
            </a:r>
            <a:r>
              <a:rPr lang="en-US" sz="2800" dirty="0" err="1">
                <a:latin typeface="Georgia Pro Cond Black" panose="02040A06050405020203" pitchFamily="18" charset="0"/>
                <a:cs typeface="Utsaah" panose="020B0502040204020203" pitchFamily="34" charset="0"/>
              </a:rPr>
              <a:t>Sluis</a:t>
            </a:r>
            <a:r>
              <a:rPr lang="en-US" sz="2800" dirty="0">
                <a:latin typeface="Georgia Pro Cond Black" panose="02040A06050405020203" pitchFamily="18" charset="0"/>
                <a:cs typeface="Utsaah" panose="020B0502040204020203" pitchFamily="34" charset="0"/>
              </a:rPr>
              <a:t>, Jamie Vos, Joost Brockötter, Simon van </a:t>
            </a:r>
            <a:r>
              <a:rPr lang="en-US" sz="2800" dirty="0" err="1">
                <a:latin typeface="Georgia Pro Cond Black" panose="02040A06050405020203" pitchFamily="18" charset="0"/>
                <a:cs typeface="Utsaah" panose="020B0502040204020203" pitchFamily="34" charset="0"/>
              </a:rPr>
              <a:t>Trirum</a:t>
            </a:r>
            <a:r>
              <a:rPr lang="en-US" sz="2800" dirty="0">
                <a:latin typeface="Georgia Pro Cond Black" panose="02040A06050405020203" pitchFamily="18" charset="0"/>
                <a:cs typeface="Utsaah" panose="020B0502040204020203" pitchFamily="34" charset="0"/>
              </a:rPr>
              <a:t>, </a:t>
            </a:r>
            <a:r>
              <a:rPr lang="en-US" sz="2800" dirty="0" err="1">
                <a:latin typeface="Georgia Pro Cond Black" panose="02040A06050405020203" pitchFamily="18" charset="0"/>
                <a:cs typeface="Utsaah" panose="020B0502040204020203" pitchFamily="34" charset="0"/>
              </a:rPr>
              <a:t>Disa</a:t>
            </a:r>
            <a:r>
              <a:rPr lang="en-US" sz="2800" dirty="0">
                <a:latin typeface="Georgia Pro Cond Black" panose="02040A06050405020203" pitchFamily="18" charset="0"/>
                <a:cs typeface="Utsaah" panose="020B0502040204020203" pitchFamily="34" charset="0"/>
              </a:rPr>
              <a:t> Wilms.</a:t>
            </a:r>
          </a:p>
        </p:txBody>
      </p:sp>
    </p:spTree>
    <p:extLst>
      <p:ext uri="{BB962C8B-B14F-4D97-AF65-F5344CB8AC3E}">
        <p14:creationId xmlns:p14="http://schemas.microsoft.com/office/powerpoint/2010/main" val="85772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A337B-33E5-4B2E-B25A-1F3AE3BC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High Tower Text" panose="02040502050506030303" pitchFamily="18" charset="0"/>
              </a:rPr>
              <a:t>Het idee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A5FE25-4F55-4DBF-8949-DA1C28BBA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Yayoi Kusama</a:t>
            </a:r>
          </a:p>
          <a:p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Stippen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fantasie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objecten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(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pompoenen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kronkelende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bomen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paddenstoelen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).</a:t>
            </a:r>
          </a:p>
          <a:p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Illusies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en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Georgia Pro Cond Black" panose="02040A06050405020203" pitchFamily="18" charset="0"/>
              </a:rPr>
              <a:t>hallucinaties</a:t>
            </a:r>
            <a:r>
              <a:rPr lang="en-US" dirty="0">
                <a:solidFill>
                  <a:srgbClr val="C00000"/>
                </a:solidFill>
                <a:latin typeface="Georgia Pro Cond Black" panose="02040A06050405020203" pitchFamily="18" charset="0"/>
              </a:rPr>
              <a:t>.</a:t>
            </a:r>
          </a:p>
          <a:p>
            <a:endParaRPr lang="en-US" dirty="0">
              <a:solidFill>
                <a:srgbClr val="C00000"/>
              </a:solidFill>
              <a:latin typeface="Georgia Pro Cond Black" panose="02040A06050405020203" pitchFamily="18" charset="0"/>
            </a:endParaRPr>
          </a:p>
          <a:p>
            <a:r>
              <a:rPr lang="en-US" dirty="0">
                <a:latin typeface="Georgia Pro Cond Black" panose="02040A06050405020203" pitchFamily="18" charset="0"/>
              </a:rPr>
              <a:t>Het </a:t>
            </a:r>
            <a:r>
              <a:rPr lang="en-US" dirty="0" err="1">
                <a:latin typeface="Georgia Pro Cond Black" panose="02040A06050405020203" pitchFamily="18" charset="0"/>
              </a:rPr>
              <a:t>wordt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een</a:t>
            </a:r>
            <a:r>
              <a:rPr lang="en-US" dirty="0">
                <a:latin typeface="Georgia Pro Cond Black" panose="02040A06050405020203" pitchFamily="18" charset="0"/>
              </a:rPr>
              <a:t> experience van </a:t>
            </a:r>
            <a:r>
              <a:rPr lang="en-US" dirty="0" err="1">
                <a:latin typeface="Georgia Pro Cond Black" panose="02040A06050405020203" pitchFamily="18" charset="0"/>
              </a:rPr>
              <a:t>een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soort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droom</a:t>
            </a:r>
            <a:r>
              <a:rPr lang="en-US" dirty="0">
                <a:latin typeface="Georgia Pro Cond Black" panose="02040A06050405020203" pitchFamily="18" charset="0"/>
              </a:rPr>
              <a:t>/ trip. Je </a:t>
            </a:r>
            <a:r>
              <a:rPr lang="en-US" dirty="0" err="1">
                <a:latin typeface="Georgia Pro Cond Black" panose="02040A06050405020203" pitchFamily="18" charset="0"/>
              </a:rPr>
              <a:t>loopt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eerst</a:t>
            </a:r>
            <a:r>
              <a:rPr lang="en-US" dirty="0">
                <a:latin typeface="Georgia Pro Cond Black" panose="02040A06050405020203" pitchFamily="18" charset="0"/>
              </a:rPr>
              <a:t> door </a:t>
            </a:r>
            <a:r>
              <a:rPr lang="en-US" dirty="0" err="1">
                <a:latin typeface="Georgia Pro Cond Black" panose="02040A06050405020203" pitchFamily="18" charset="0"/>
              </a:rPr>
              <a:t>een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donkere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slaapkamer</a:t>
            </a:r>
            <a:r>
              <a:rPr lang="en-US" dirty="0">
                <a:latin typeface="Georgia Pro Cond Black" panose="02040A06050405020203" pitchFamily="18" charset="0"/>
              </a:rPr>
              <a:t>, </a:t>
            </a:r>
            <a:r>
              <a:rPr lang="en-US" dirty="0" err="1">
                <a:latin typeface="Georgia Pro Cond Black" panose="02040A06050405020203" pitchFamily="18" charset="0"/>
              </a:rPr>
              <a:t>waarna</a:t>
            </a:r>
            <a:r>
              <a:rPr lang="en-US" dirty="0">
                <a:latin typeface="Georgia Pro Cond Black" panose="02040A06050405020203" pitchFamily="18" charset="0"/>
              </a:rPr>
              <a:t> je door de </a:t>
            </a:r>
            <a:r>
              <a:rPr lang="en-US" dirty="0" err="1">
                <a:latin typeface="Georgia Pro Cond Black" panose="02040A06050405020203" pitchFamily="18" charset="0"/>
              </a:rPr>
              <a:t>volgende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deur</a:t>
            </a:r>
            <a:r>
              <a:rPr lang="en-US" dirty="0">
                <a:latin typeface="Georgia Pro Cond Black" panose="02040A06050405020203" pitchFamily="18" charset="0"/>
              </a:rPr>
              <a:t> in </a:t>
            </a:r>
            <a:r>
              <a:rPr lang="en-US" dirty="0" err="1">
                <a:latin typeface="Georgia Pro Cond Black" panose="02040A06050405020203" pitchFamily="18" charset="0"/>
              </a:rPr>
              <a:t>een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droom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kamer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terecht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komt</a:t>
            </a:r>
            <a:r>
              <a:rPr lang="en-US" dirty="0">
                <a:latin typeface="Georgia Pro Cond Black" panose="02040A06050405020203" pitchFamily="18" charset="0"/>
              </a:rPr>
              <a:t> met </a:t>
            </a:r>
            <a:r>
              <a:rPr lang="en-US" dirty="0" err="1">
                <a:latin typeface="Georgia Pro Cond Black" panose="02040A06050405020203" pitchFamily="18" charset="0"/>
              </a:rPr>
              <a:t>veel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licht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en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velle</a:t>
            </a:r>
            <a:r>
              <a:rPr lang="en-US" dirty="0">
                <a:latin typeface="Georgia Pro Cond Black" panose="02040A06050405020203" pitchFamily="18" charset="0"/>
              </a:rPr>
              <a:t> </a:t>
            </a:r>
            <a:r>
              <a:rPr lang="en-US" dirty="0" err="1">
                <a:latin typeface="Georgia Pro Cond Black" panose="02040A06050405020203" pitchFamily="18" charset="0"/>
              </a:rPr>
              <a:t>kleuren</a:t>
            </a:r>
            <a:r>
              <a:rPr lang="en-US" dirty="0">
                <a:latin typeface="Georgia Pro Cond Black" panose="02040A060504050202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784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9EB92D4F-AF1F-4CFD-8817-B33B9296B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" r="5272"/>
          <a:stretch/>
        </p:blipFill>
        <p:spPr>
          <a:xfrm>
            <a:off x="1215887" y="0"/>
            <a:ext cx="9760226" cy="6858000"/>
          </a:xfrm>
        </p:spPr>
      </p:pic>
    </p:spTree>
    <p:extLst>
      <p:ext uri="{BB962C8B-B14F-4D97-AF65-F5344CB8AC3E}">
        <p14:creationId xmlns:p14="http://schemas.microsoft.com/office/powerpoint/2010/main" val="313410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C22EB95-BE59-4B57-98C1-617F303F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2" t="14462" r="18577" b="5720"/>
          <a:stretch/>
        </p:blipFill>
        <p:spPr>
          <a:xfrm>
            <a:off x="1113329" y="4080"/>
            <a:ext cx="9677029" cy="6753829"/>
          </a:xfrm>
        </p:spPr>
      </p:pic>
    </p:spTree>
    <p:extLst>
      <p:ext uri="{BB962C8B-B14F-4D97-AF65-F5344CB8AC3E}">
        <p14:creationId xmlns:p14="http://schemas.microsoft.com/office/powerpoint/2010/main" val="324185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kleurrijk&#10;&#10;Automatisch gegenereerde beschrijving">
            <a:extLst>
              <a:ext uri="{FF2B5EF4-FFF2-40B4-BE49-F238E27FC236}">
                <a16:creationId xmlns:a16="http://schemas.microsoft.com/office/drawing/2014/main" id="{8FCF5E8C-DD70-480B-A894-9C3505078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</p:spPr>
      </p:pic>
    </p:spTree>
    <p:extLst>
      <p:ext uri="{BB962C8B-B14F-4D97-AF65-F5344CB8AC3E}">
        <p14:creationId xmlns:p14="http://schemas.microsoft.com/office/powerpoint/2010/main" val="342213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1A6CF7-6CE9-4BA6-837C-5D37C3B7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High Tower Text" panose="02040502050506030303" pitchFamily="18" charset="0"/>
              </a:rPr>
              <a:t>Wat 3D </a:t>
            </a:r>
            <a:r>
              <a:rPr lang="en-US" sz="54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Visualisaties</a:t>
            </a:r>
            <a:endParaRPr lang="en-US" sz="5400" dirty="0">
              <a:solidFill>
                <a:srgbClr val="C000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Afbeelding 6" descr="Afbeelding met tekst, vloer, binnen&#10;&#10;Automatisch gegenereerde beschrijving">
            <a:extLst>
              <a:ext uri="{FF2B5EF4-FFF2-40B4-BE49-F238E27FC236}">
                <a16:creationId xmlns:a16="http://schemas.microsoft.com/office/drawing/2014/main" id="{B771DFE6-54D3-45EC-90FA-0B715507A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19161"/>
            <a:ext cx="3425609" cy="3774777"/>
          </a:xfrm>
          <a:prstGeom prst="rect">
            <a:avLst/>
          </a:prstGeom>
        </p:spPr>
      </p:pic>
      <p:pic>
        <p:nvPicPr>
          <p:cNvPr id="13" name="Afbeelding 12" descr="Afbeelding met tekst, binnen, betegeld&#10;&#10;Automatisch gegenereerde beschrijving">
            <a:extLst>
              <a:ext uri="{FF2B5EF4-FFF2-40B4-BE49-F238E27FC236}">
                <a16:creationId xmlns:a16="http://schemas.microsoft.com/office/drawing/2014/main" id="{342DF5DA-D8DB-4A16-901C-9FE72B5F3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470547"/>
            <a:ext cx="3433324" cy="367200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Tijdelijke aanduiding voor inhoud 4" descr="Afbeelding met vloer, betegeld&#10;&#10;Automatisch gegenereerde beschrijving">
            <a:extLst>
              <a:ext uri="{FF2B5EF4-FFF2-40B4-BE49-F238E27FC236}">
                <a16:creationId xmlns:a16="http://schemas.microsoft.com/office/drawing/2014/main" id="{57D3758A-71E1-48B9-9E1F-35C2AF8CC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593" y="330045"/>
            <a:ext cx="3078180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4803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84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Kantoorthema</vt:lpstr>
      <vt:lpstr>Presentatie Radicale Kunstspeeltuin</vt:lpstr>
      <vt:lpstr>Het idee</vt:lpstr>
      <vt:lpstr>PowerPoint Presentation</vt:lpstr>
      <vt:lpstr>PowerPoint Presentation</vt:lpstr>
      <vt:lpstr>PowerPoint Presentation</vt:lpstr>
      <vt:lpstr>Wat 3D Visualisaties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 Radicale Kunstspeeltuin</dc:title>
  <dc:creator>Joost Brockotter</dc:creator>
  <cp:lastModifiedBy>Joost Brockotter</cp:lastModifiedBy>
  <cp:revision>13</cp:revision>
  <dcterms:created xsi:type="dcterms:W3CDTF">2021-11-24T10:53:49Z</dcterms:created>
  <dcterms:modified xsi:type="dcterms:W3CDTF">2021-11-25T09:03:30Z</dcterms:modified>
</cp:coreProperties>
</file>